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44" autoAdjust="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4619F0-AE77-49D2-BD61-964BF629AFCA}" type="datetimeFigureOut">
              <a:rPr lang="es-ES" smtClean="0"/>
              <a:pPr/>
              <a:t>13/09/2019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0B12AC-E3A5-4445-9F47-AD1E5A19BD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ami\AppData\Local\Microsoft\Windows\INetCache\IE\HLNJ310X\VID-20190524-WA0057%5b1%5d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ami\AppData\Local\Microsoft\Windows\INetCache\IE\HLNJ310X\VID-20190624-WA0031%5b1%5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Práctica Profesional Docente IV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Mis prácticas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Actividades que me gustaron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Semana de Mayo/ vestido</a:t>
            </a:r>
          </a:p>
          <a:p>
            <a:r>
              <a:rPr lang="es-AR" dirty="0" smtClean="0"/>
              <a:t>Bingo/ Ahorcado</a:t>
            </a:r>
          </a:p>
          <a:p>
            <a:r>
              <a:rPr lang="es-AR" dirty="0" smtClean="0"/>
              <a:t>Fotos y afiche de la familia</a:t>
            </a:r>
          </a:p>
          <a:p>
            <a:r>
              <a:rPr lang="es-AR" dirty="0" smtClean="0"/>
              <a:t>Participar en el acto del 25 de mayo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IMG_20190528_1228207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607223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VID-20190524-WA0057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38205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Segundo ciclo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Quinto grado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Planificación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76" t="22872" r="24408" b="12184"/>
          <a:stretch>
            <a:fillRect/>
          </a:stretch>
        </p:blipFill>
        <p:spPr bwMode="auto">
          <a:xfrm>
            <a:off x="571472" y="1759823"/>
            <a:ext cx="6929486" cy="49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secuencia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921" t="22872" r="23421" b="10429"/>
          <a:stretch>
            <a:fillRect/>
          </a:stretch>
        </p:blipFill>
        <p:spPr bwMode="auto">
          <a:xfrm>
            <a:off x="357158" y="785794"/>
            <a:ext cx="4000528" cy="58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3645" t="21679" r="50549" b="11914"/>
          <a:stretch>
            <a:fillRect/>
          </a:stretch>
        </p:blipFill>
        <p:spPr bwMode="auto">
          <a:xfrm>
            <a:off x="4000496" y="785794"/>
            <a:ext cx="4000528" cy="578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rúbrica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08" t="24627" r="14539" b="13939"/>
          <a:stretch>
            <a:fillRect/>
          </a:stretch>
        </p:blipFill>
        <p:spPr bwMode="auto">
          <a:xfrm>
            <a:off x="214282" y="1785926"/>
            <a:ext cx="83766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Actividades que me gustaron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Poder relacionar las 4 materias con la Copa América. </a:t>
            </a:r>
          </a:p>
          <a:p>
            <a:r>
              <a:rPr lang="es-AR" dirty="0" smtClean="0"/>
              <a:t>Integrar todo lo visto en un cuadro.</a:t>
            </a:r>
          </a:p>
          <a:p>
            <a:r>
              <a:rPr lang="es-AR" dirty="0" smtClean="0"/>
              <a:t>Relacionar Geometría con la Cancha de Futbol.</a:t>
            </a:r>
          </a:p>
          <a:p>
            <a:r>
              <a:rPr lang="es-AR" dirty="0" smtClean="0"/>
              <a:t>Disfrazarme de hincha de la selección.</a:t>
            </a:r>
          </a:p>
          <a:p>
            <a:r>
              <a:rPr lang="es-AR" dirty="0" smtClean="0"/>
              <a:t>Dividir a los niños en 6 grupos (Argentina, Chile, Venezuela, Colombia, Brasil, Qatar).</a:t>
            </a:r>
          </a:p>
          <a:p>
            <a:r>
              <a:rPr lang="es-AR" dirty="0" smtClean="0"/>
              <a:t>Videos:</a:t>
            </a:r>
          </a:p>
          <a:p>
            <a:pPr lvl="1"/>
            <a:r>
              <a:rPr lang="es-AR" dirty="0" smtClean="0"/>
              <a:t>Germán Garmendia</a:t>
            </a:r>
          </a:p>
          <a:p>
            <a:pPr lvl="1"/>
            <a:r>
              <a:rPr lang="es-AR" dirty="0" smtClean="0"/>
              <a:t>Google </a:t>
            </a:r>
            <a:r>
              <a:rPr lang="es-AR" dirty="0" err="1" smtClean="0"/>
              <a:t>Earth</a:t>
            </a:r>
            <a:r>
              <a:rPr lang="es-AR" dirty="0" smtClean="0"/>
              <a:t> Pro</a:t>
            </a:r>
          </a:p>
          <a:p>
            <a:pPr lvl="1"/>
            <a:r>
              <a:rPr lang="es-AR" dirty="0" smtClean="0"/>
              <a:t>Anuncios de </a:t>
            </a:r>
            <a:r>
              <a:rPr lang="es-AR" dirty="0" err="1" smtClean="0"/>
              <a:t>TyCSorts</a:t>
            </a:r>
            <a:r>
              <a:rPr lang="es-AR" dirty="0" smtClean="0"/>
              <a:t> </a:t>
            </a:r>
          </a:p>
          <a:p>
            <a:pPr lvl="1">
              <a:buNone/>
            </a:pPr>
            <a:r>
              <a:rPr lang="es-AR" sz="2600" dirty="0" smtClean="0">
                <a:solidFill>
                  <a:schemeClr val="tx1"/>
                </a:solidFill>
              </a:rPr>
              <a:t>Ir a comer hamburguesas el último día de clases.</a:t>
            </a:r>
          </a:p>
          <a:p>
            <a:pPr lvl="1"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VID-20190624-WA0031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Escuela n° 9-034 “Severo moreno”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una escuela unida</a:t>
            </a:r>
          </a:p>
          <a:p>
            <a:r>
              <a:rPr lang="es-AR" dirty="0" smtClean="0"/>
              <a:t>La mayoría de los alumnos tienen el acompañamiento de los padres.</a:t>
            </a:r>
          </a:p>
          <a:p>
            <a:r>
              <a:rPr lang="es-AR" dirty="0" smtClean="0"/>
              <a:t>La mayoría de los padres son profesionales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115056" cy="45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88551" cy="4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Escuela n° 8-135 “Francisco Capdevila”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Escuela Albergue</a:t>
            </a:r>
          </a:p>
          <a:p>
            <a:r>
              <a:rPr lang="es-AR" dirty="0" smtClean="0"/>
              <a:t>Grados múltiples</a:t>
            </a:r>
          </a:p>
          <a:p>
            <a:pPr lvl="1"/>
            <a:r>
              <a:rPr lang="es-AR" dirty="0" smtClean="0"/>
              <a:t>Salita de 4 y jardín.</a:t>
            </a:r>
          </a:p>
          <a:p>
            <a:pPr lvl="1"/>
            <a:r>
              <a:rPr lang="es-AR" dirty="0" smtClean="0"/>
              <a:t>1° y 2°</a:t>
            </a:r>
          </a:p>
          <a:p>
            <a:pPr lvl="1"/>
            <a:r>
              <a:rPr lang="es-AR" dirty="0" smtClean="0"/>
              <a:t>3°</a:t>
            </a:r>
          </a:p>
          <a:p>
            <a:pPr lvl="1"/>
            <a:r>
              <a:rPr lang="es-AR" dirty="0" smtClean="0"/>
              <a:t>4°y 5°</a:t>
            </a:r>
          </a:p>
          <a:p>
            <a:pPr lvl="1"/>
            <a:r>
              <a:rPr lang="es-AR" dirty="0" smtClean="0"/>
              <a:t>6° y 7°</a:t>
            </a:r>
          </a:p>
          <a:p>
            <a:r>
              <a:rPr lang="es-AR" dirty="0" smtClean="0"/>
              <a:t>La comunidad cuenta con pocos recursos económicos, por ello presenta</a:t>
            </a:r>
            <a:r>
              <a:rPr lang="es-ES" dirty="0" smtClean="0"/>
              <a:t> situaciones de alta vulnerabilidad social.</a:t>
            </a:r>
          </a:p>
          <a:p>
            <a:pPr lvl="1"/>
            <a:r>
              <a:rPr lang="es-ES" dirty="0" smtClean="0"/>
              <a:t>Atención dispersa con hiperactividad.</a:t>
            </a:r>
          </a:p>
          <a:p>
            <a:pPr lvl="1"/>
            <a:r>
              <a:rPr lang="es-ES" dirty="0" smtClean="0"/>
              <a:t>Falta de desarrollo de estimulación y diversas problemáticas sociales.</a:t>
            </a:r>
          </a:p>
          <a:p>
            <a:pPr lvl="1"/>
            <a:r>
              <a:rPr lang="es-ES" dirty="0" smtClean="0"/>
              <a:t>Problemáticas derivadas de la salud (alumnos derivados)</a:t>
            </a:r>
          </a:p>
          <a:p>
            <a:pPr lvl="1"/>
            <a:r>
              <a:rPr lang="es-ES" dirty="0" smtClean="0"/>
              <a:t>Inasistencias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AR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Plurigrado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El aula está constituida por un docente y alumnos de diferentes grados, de diferentes edades y con distintos acercamientos con respecto a la lengua escrita. </a:t>
            </a:r>
          </a:p>
          <a:p>
            <a:pPr algn="just"/>
            <a:r>
              <a:rPr lang="es-AR" dirty="0" smtClean="0"/>
              <a:t>Es necesario identificar los distintos posicionamientos de los niños, indagar los puntos de partida.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76" t="25066" r="23421" b="33247"/>
          <a:stretch>
            <a:fillRect/>
          </a:stretch>
        </p:blipFill>
        <p:spPr bwMode="auto">
          <a:xfrm>
            <a:off x="357158" y="0"/>
            <a:ext cx="60579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5293" t="30469" r="24194" b="26562"/>
          <a:stretch>
            <a:fillRect/>
          </a:stretch>
        </p:blipFill>
        <p:spPr bwMode="auto">
          <a:xfrm>
            <a:off x="214281" y="2928934"/>
            <a:ext cx="776725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Secuencia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105" t="24627" r="38224" b="12184"/>
          <a:stretch>
            <a:fillRect/>
          </a:stretch>
        </p:blipFill>
        <p:spPr bwMode="auto">
          <a:xfrm>
            <a:off x="3357554" y="214290"/>
            <a:ext cx="4429156" cy="63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5805" t="25390" r="25878" b="11133"/>
          <a:stretch>
            <a:fillRect/>
          </a:stretch>
        </p:blipFill>
        <p:spPr bwMode="auto">
          <a:xfrm>
            <a:off x="214282" y="285727"/>
            <a:ext cx="8572560" cy="63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25390" r="24780" b="13086"/>
          <a:stretch>
            <a:fillRect/>
          </a:stretch>
        </p:blipFill>
        <p:spPr bwMode="auto">
          <a:xfrm>
            <a:off x="214282" y="214290"/>
            <a:ext cx="85646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rúbrica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63" t="24627" r="24408" b="16257"/>
          <a:stretch>
            <a:fillRect/>
          </a:stretch>
        </p:blipFill>
        <p:spPr bwMode="auto">
          <a:xfrm>
            <a:off x="285720" y="1500174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Actividades que me gustaron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Jugar</a:t>
            </a:r>
          </a:p>
          <a:p>
            <a:pPr lvl="1"/>
            <a:r>
              <a:rPr lang="es-AR" dirty="0" smtClean="0"/>
              <a:t>Bingo</a:t>
            </a:r>
          </a:p>
          <a:p>
            <a:pPr lvl="1"/>
            <a:r>
              <a:rPr lang="es-AR" dirty="0" smtClean="0"/>
              <a:t>Ahorcado </a:t>
            </a:r>
          </a:p>
          <a:p>
            <a:r>
              <a:rPr lang="es-AR" dirty="0" smtClean="0"/>
              <a:t>Video de Google </a:t>
            </a:r>
            <a:r>
              <a:rPr lang="es-AR" dirty="0" err="1" smtClean="0"/>
              <a:t>Earth</a:t>
            </a:r>
            <a:r>
              <a:rPr lang="es-AR" dirty="0" smtClean="0"/>
              <a:t> Pro</a:t>
            </a:r>
          </a:p>
          <a:p>
            <a:r>
              <a:rPr lang="es-AR" dirty="0" smtClean="0"/>
              <a:t>Utilizar imágenes satelitales</a:t>
            </a:r>
          </a:p>
          <a:p>
            <a:r>
              <a:rPr lang="es-AR" dirty="0" smtClean="0"/>
              <a:t>Participar en el acto</a:t>
            </a:r>
          </a:p>
          <a:p>
            <a:r>
              <a:rPr lang="es-AR" dirty="0" smtClean="0"/>
              <a:t>Darles la introducción a la multiplicación</a:t>
            </a:r>
          </a:p>
          <a:p>
            <a:r>
              <a:rPr lang="es-AR" dirty="0" smtClean="0"/>
              <a:t>Hacer maquetas del campo y la ciudad</a:t>
            </a:r>
          </a:p>
          <a:p>
            <a:r>
              <a:rPr lang="es-AR" dirty="0" smtClean="0"/>
              <a:t>Acompañarlos en </a:t>
            </a:r>
            <a:r>
              <a:rPr lang="es-AR" smtClean="0"/>
              <a:t>el desfile</a:t>
            </a: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Primer ciclo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5" name="Picture 3" descr="C:\Users\Yami\Documents\Educación Primaria\Practica 4\1° y 2°\IMG_20190815_11174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09"/>
            <a:ext cx="3952900" cy="2964677"/>
          </a:xfrm>
          <a:prstGeom prst="rect">
            <a:avLst/>
          </a:prstGeom>
          <a:noFill/>
        </p:spPr>
      </p:pic>
      <p:pic>
        <p:nvPicPr>
          <p:cNvPr id="8196" name="Picture 4" descr="C:\Users\Yami\Documents\Educación Primaria\Practica 4\1° y 2°\IMG_20190815_111823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714"/>
            <a:ext cx="3929090" cy="2946818"/>
          </a:xfrm>
          <a:prstGeom prst="rect">
            <a:avLst/>
          </a:prstGeom>
          <a:noFill/>
        </p:spPr>
      </p:pic>
      <p:pic>
        <p:nvPicPr>
          <p:cNvPr id="8197" name="Picture 5" descr="C:\Users\Yami\Documents\Educación Primaria\Practica 4\1° y 2°\IMG_20190815_111839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357562"/>
            <a:ext cx="4404701" cy="330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Primer grado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Combinación de los pasos de la secuencia con los momentos del </a:t>
            </a:r>
            <a:r>
              <a:rPr lang="es-AR" dirty="0" err="1" smtClean="0"/>
              <a:t>Klofki</a:t>
            </a:r>
            <a:endParaRPr lang="es-AR" dirty="0" smtClean="0"/>
          </a:p>
          <a:p>
            <a:r>
              <a:rPr lang="es-AR" dirty="0" smtClean="0"/>
              <a:t>En el primer ciclo: aprender a leer y a escribir.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Planificación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730" t="23117" r="23878" b="19276"/>
          <a:stretch>
            <a:fillRect/>
          </a:stretch>
        </p:blipFill>
        <p:spPr bwMode="auto">
          <a:xfrm>
            <a:off x="285720" y="1500174"/>
            <a:ext cx="7898513" cy="48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secuencia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428604"/>
            <a:ext cx="3500462" cy="6429396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solidFill>
                  <a:schemeClr val="accent2"/>
                </a:solidFill>
              </a:rPr>
              <a:t>¿Qué sé? ¿Qué me gustaría saber?</a:t>
            </a:r>
          </a:p>
          <a:p>
            <a:r>
              <a:rPr lang="es-AR" dirty="0" smtClean="0"/>
              <a:t>Primera escusa para que el niño comience a escribir.</a:t>
            </a:r>
          </a:p>
          <a:p>
            <a:r>
              <a:rPr lang="es-AR" dirty="0" smtClean="0"/>
              <a:t>La docente lo escribe pero los alumnos lo arman.</a:t>
            </a:r>
          </a:p>
          <a:p>
            <a:r>
              <a:rPr lang="es-AR" dirty="0" smtClean="0"/>
              <a:t>Esto les da seguridad a los alumnos</a:t>
            </a:r>
          </a:p>
          <a:p>
            <a:r>
              <a:rPr lang="es-AR" dirty="0" smtClean="0"/>
              <a:t>El libro es el material cultural por excelencia, donde circula todo lo escrito.</a:t>
            </a:r>
          </a:p>
          <a:p>
            <a:r>
              <a:rPr lang="es-AR" dirty="0" smtClean="0"/>
              <a:t>Es una ayuda visual.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561" t="23117" r="22925" b="10804"/>
          <a:stretch>
            <a:fillRect/>
          </a:stretch>
        </p:blipFill>
        <p:spPr bwMode="auto">
          <a:xfrm>
            <a:off x="0" y="214290"/>
            <a:ext cx="4500562" cy="630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>
            <a:off x="928662" y="1357298"/>
            <a:ext cx="364333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428728" y="1714488"/>
            <a:ext cx="321471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428860" y="2500306"/>
            <a:ext cx="221457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643174" y="2786058"/>
            <a:ext cx="200026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1643042" y="3429000"/>
            <a:ext cx="3286148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3438" y="214290"/>
            <a:ext cx="3429024" cy="6241446"/>
          </a:xfrm>
        </p:spPr>
        <p:txBody>
          <a:bodyPr>
            <a:normAutofit/>
          </a:bodyPr>
          <a:lstStyle/>
          <a:p>
            <a:r>
              <a:rPr lang="es-AR" dirty="0" smtClean="0"/>
              <a:t>¿Por qué leemos?</a:t>
            </a:r>
          </a:p>
          <a:p>
            <a:r>
              <a:rPr lang="es-AR" dirty="0" smtClean="0"/>
              <a:t>Observación del paratexto</a:t>
            </a:r>
          </a:p>
          <a:p>
            <a:r>
              <a:rPr lang="es-AR" dirty="0" smtClean="0"/>
              <a:t>Ellos repiten con la docente. La lectura no es natural como el habla, se debe enseñar. </a:t>
            </a:r>
          </a:p>
          <a:p>
            <a:r>
              <a:rPr lang="es-AR" dirty="0" smtClean="0"/>
              <a:t>Actividades para la alfabetización.</a:t>
            </a:r>
          </a:p>
          <a:p>
            <a:r>
              <a:rPr lang="es-AR" dirty="0" smtClean="0"/>
              <a:t>Metacognición</a:t>
            </a:r>
          </a:p>
          <a:p>
            <a:r>
              <a:rPr lang="es-AR" dirty="0" smtClean="0">
                <a:solidFill>
                  <a:schemeClr val="accent2"/>
                </a:solidFill>
              </a:rPr>
              <a:t>¿Qué aprendí?</a:t>
            </a:r>
            <a:endParaRPr lang="es-AR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707" t="24414" r="50036" b="9179"/>
          <a:stretch>
            <a:fillRect/>
          </a:stretch>
        </p:blipFill>
        <p:spPr bwMode="auto">
          <a:xfrm>
            <a:off x="42204" y="214290"/>
            <a:ext cx="4500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flipV="1">
            <a:off x="2857488" y="500042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009888" y="938194"/>
            <a:ext cx="1704988" cy="6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428728" y="1142984"/>
            <a:ext cx="328614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000364" y="3357562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000232" y="4714884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Rúbrica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080" t="26840" r="39840" b="20248"/>
          <a:stretch>
            <a:fillRect/>
          </a:stretch>
        </p:blipFill>
        <p:spPr bwMode="auto">
          <a:xfrm>
            <a:off x="3000364" y="79352"/>
            <a:ext cx="4286280" cy="6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430</Words>
  <Application>Microsoft Office PowerPoint</Application>
  <PresentationFormat>Presentación en pantalla (4:3)</PresentationFormat>
  <Paragraphs>77</Paragraphs>
  <Slides>30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Opulento</vt:lpstr>
      <vt:lpstr>Práctica Profesional Docente IV</vt:lpstr>
      <vt:lpstr>Escuela n° 9-034 “Severo moreno”</vt:lpstr>
      <vt:lpstr>Primer ciclo</vt:lpstr>
      <vt:lpstr>Primer grado</vt:lpstr>
      <vt:lpstr>Planificación</vt:lpstr>
      <vt:lpstr>secuencia</vt:lpstr>
      <vt:lpstr>Diapositiva 7</vt:lpstr>
      <vt:lpstr>Diapositiva 8</vt:lpstr>
      <vt:lpstr>Rúbrica</vt:lpstr>
      <vt:lpstr>Actividades que me gustaron</vt:lpstr>
      <vt:lpstr>Diapositiva 11</vt:lpstr>
      <vt:lpstr>Diapositiva 12</vt:lpstr>
      <vt:lpstr>Segundo ciclo</vt:lpstr>
      <vt:lpstr>Quinto grado</vt:lpstr>
      <vt:lpstr>Planificación</vt:lpstr>
      <vt:lpstr>secuencia</vt:lpstr>
      <vt:lpstr>rúbrica</vt:lpstr>
      <vt:lpstr>Actividades que me gustaron</vt:lpstr>
      <vt:lpstr>Diapositiva 19</vt:lpstr>
      <vt:lpstr>Diapositiva 20</vt:lpstr>
      <vt:lpstr>Escuela n° 8-135 “Francisco Capdevila”</vt:lpstr>
      <vt:lpstr>Plurigrado</vt:lpstr>
      <vt:lpstr>planificación</vt:lpstr>
      <vt:lpstr>Diapositiva 24</vt:lpstr>
      <vt:lpstr>Secuencia</vt:lpstr>
      <vt:lpstr>Diapositiva 26</vt:lpstr>
      <vt:lpstr>Diapositiva 27</vt:lpstr>
      <vt:lpstr>rúbrica</vt:lpstr>
      <vt:lpstr>Actividades que me gustaron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Profesional Docente IV</dc:title>
  <dc:creator>Yami</dc:creator>
  <cp:lastModifiedBy>Yami</cp:lastModifiedBy>
  <cp:revision>20</cp:revision>
  <dcterms:created xsi:type="dcterms:W3CDTF">2019-09-13T14:07:36Z</dcterms:created>
  <dcterms:modified xsi:type="dcterms:W3CDTF">2019-09-13T22:18:27Z</dcterms:modified>
</cp:coreProperties>
</file>